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70" autoAdjust="0"/>
    <p:restoredTop sz="94660"/>
  </p:normalViewPr>
  <p:slideViewPr>
    <p:cSldViewPr>
      <p:cViewPr varScale="1">
        <p:scale>
          <a:sx n="68" d="100"/>
          <a:sy n="68" d="100"/>
        </p:scale>
        <p:origin x="15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microsoft.com/office/2007/relationships/hdphoto" Target="../media/hdphoto2.wdp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03677">
            <a:off x="5686479" y="3958034"/>
            <a:ext cx="2111739" cy="21414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548" y="0"/>
            <a:ext cx="1981200" cy="3352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89" y="4146601"/>
            <a:ext cx="2304256" cy="23743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45" y="603441"/>
            <a:ext cx="2341574" cy="17561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4407">
            <a:off x="5402095" y="1172946"/>
            <a:ext cx="2522210" cy="24591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46019" y="415603"/>
            <a:ext cx="3441813" cy="3333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23" y="-34976"/>
            <a:ext cx="1981200" cy="3352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37" y="1641424"/>
            <a:ext cx="1434162" cy="188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0.12257 0.10232 C 0.14861 0.12292 0.18264 0.15996 0.21545 0.20232 C 0.25312 0.25116 0.28073 0.29306 0.29774 0.32732 L 0.37812 0.48727 " pathEditMode="relative" rAng="2640000" ptsTypes="AAAAA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7650"/>
            <a:ext cx="9036495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2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Строение насекомых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1196752"/>
            <a:ext cx="896448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7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Кузнечик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1296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Бабочка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0200"/>
            <a:ext cx="7560839" cy="52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6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Комар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00200"/>
            <a:ext cx="7272808" cy="50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2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Пчела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0200"/>
            <a:ext cx="7488832" cy="50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8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Стрекоза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1396961"/>
            <a:ext cx="6264696" cy="51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8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Божья коровка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17" y="1600200"/>
            <a:ext cx="611616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4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Майский жук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00200"/>
            <a:ext cx="5976664" cy="51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8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11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Строение насекомых</vt:lpstr>
      <vt:lpstr>Кузнечик</vt:lpstr>
      <vt:lpstr>Бабочка</vt:lpstr>
      <vt:lpstr>Комар</vt:lpstr>
      <vt:lpstr>Пчела</vt:lpstr>
      <vt:lpstr>Стрекоза</vt:lpstr>
      <vt:lpstr>Божья коровка</vt:lpstr>
      <vt:lpstr>Майский жук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 Долгих</dc:creator>
  <cp:lastModifiedBy>1</cp:lastModifiedBy>
  <cp:revision>31</cp:revision>
  <dcterms:created xsi:type="dcterms:W3CDTF">2023-08-23T17:51:20Z</dcterms:created>
  <dcterms:modified xsi:type="dcterms:W3CDTF">2023-09-08T08:09:46Z</dcterms:modified>
</cp:coreProperties>
</file>